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41CE6D-4BCE-4BB4-B839-09A6A885B7C4}"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4BBD-46D7-4DB6-BD5A-D0E3D39F843E}"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1CE6D-4BCE-4BB4-B839-09A6A885B7C4}"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4BBD-46D7-4DB6-BD5A-D0E3D39F843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41CE6D-4BCE-4BB4-B839-09A6A885B7C4}"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4BBD-46D7-4DB6-BD5A-D0E3D39F843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C41CE6D-4BCE-4BB4-B839-09A6A885B7C4}"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4BBD-46D7-4DB6-BD5A-D0E3D39F843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1CE6D-4BCE-4BB4-B839-09A6A885B7C4}" type="datetimeFigureOut">
              <a:rPr lang="en-US" smtClean="0"/>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4BBD-46D7-4DB6-BD5A-D0E3D39F843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C41CE6D-4BCE-4BB4-B839-09A6A885B7C4}"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54BBD-46D7-4DB6-BD5A-D0E3D39F843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41CE6D-4BCE-4BB4-B839-09A6A885B7C4}" type="datetimeFigureOut">
              <a:rPr lang="en-US" smtClean="0"/>
              <a:t>3/9/2011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754BBD-46D7-4DB6-BD5A-D0E3D39F843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41CE6D-4BCE-4BB4-B839-09A6A885B7C4}" type="datetimeFigureOut">
              <a:rPr lang="en-US" smtClean="0"/>
              <a:t>3/9/2011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754BBD-46D7-4DB6-BD5A-D0E3D39F843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1CE6D-4BCE-4BB4-B839-09A6A885B7C4}" type="datetimeFigureOut">
              <a:rPr lang="en-US" smtClean="0"/>
              <a:t>3/9/2011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54BBD-46D7-4DB6-BD5A-D0E3D39F843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1CE6D-4BCE-4BB4-B839-09A6A885B7C4}"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54BBD-46D7-4DB6-BD5A-D0E3D39F843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1CE6D-4BCE-4BB4-B839-09A6A885B7C4}" type="datetimeFigureOut">
              <a:rPr lang="en-US" smtClean="0"/>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54BBD-46D7-4DB6-BD5A-D0E3D39F843E}"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C41CE6D-4BCE-4BB4-B839-09A6A885B7C4}" type="datetimeFigureOut">
              <a:rPr lang="en-US" smtClean="0"/>
              <a:t>3/9/2011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B754BBD-46D7-4DB6-BD5A-D0E3D39F84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667000"/>
            <a:ext cx="6400800" cy="1752600"/>
          </a:xfrm>
        </p:spPr>
        <p:txBody>
          <a:bodyPr/>
          <a:lstStyle/>
          <a:p>
            <a:r>
              <a:rPr lang="en-US" dirty="0" smtClean="0">
                <a:solidFill>
                  <a:schemeClr val="tx1"/>
                </a:solidFill>
              </a:rPr>
              <a:t>This power point will help you fully understand the pollution in the ocean.</a:t>
            </a:r>
            <a:endParaRPr lang="en-US" dirty="0">
              <a:solidFill>
                <a:schemeClr val="tx1"/>
              </a:solidFill>
            </a:endParaRPr>
          </a:p>
        </p:txBody>
      </p:sp>
      <p:sp>
        <p:nvSpPr>
          <p:cNvPr id="2" name="Title 1"/>
          <p:cNvSpPr>
            <a:spLocks noGrp="1"/>
          </p:cNvSpPr>
          <p:nvPr>
            <p:ph type="ctrTitle"/>
          </p:nvPr>
        </p:nvSpPr>
        <p:spPr>
          <a:xfrm>
            <a:off x="685800" y="304800"/>
            <a:ext cx="7772400" cy="1470025"/>
          </a:xfrm>
        </p:spPr>
        <p:txBody>
          <a:bodyPr/>
          <a:lstStyle/>
          <a:p>
            <a:r>
              <a:rPr lang="en-US" dirty="0" smtClean="0"/>
              <a:t>Advance Information</a:t>
            </a:r>
            <a:endParaRPr lang="en-US" dirty="0"/>
          </a:p>
        </p:txBody>
      </p:sp>
    </p:spTree>
    <p:extLst>
      <p:ext uri="{BB962C8B-B14F-4D97-AF65-F5344CB8AC3E}">
        <p14:creationId xmlns:p14="http://schemas.microsoft.com/office/powerpoint/2010/main" val="4043839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6512511" cy="1143000"/>
          </a:xfrm>
        </p:spPr>
        <p:txBody>
          <a:bodyPr/>
          <a:lstStyle/>
          <a:p>
            <a:pPr algn="ctr"/>
            <a:r>
              <a:rPr lang="en-US" dirty="0" smtClean="0"/>
              <a:t>Sargasso grass </a:t>
            </a:r>
            <a:endParaRPr lang="en-US" dirty="0"/>
          </a:p>
        </p:txBody>
      </p:sp>
      <p:sp>
        <p:nvSpPr>
          <p:cNvPr id="3" name="Content Placeholder 2"/>
          <p:cNvSpPr>
            <a:spLocks noGrp="1"/>
          </p:cNvSpPr>
          <p:nvPr>
            <p:ph sz="quarter" idx="13"/>
          </p:nvPr>
        </p:nvSpPr>
        <p:spPr>
          <a:xfrm>
            <a:off x="1143000" y="1905000"/>
            <a:ext cx="6400800" cy="3474720"/>
          </a:xfrm>
        </p:spPr>
        <p:txBody>
          <a:bodyPr/>
          <a:lstStyle/>
          <a:p>
            <a:r>
              <a:rPr lang="en-US" dirty="0" smtClean="0"/>
              <a:t>Sargasso grass is </a:t>
            </a:r>
            <a:r>
              <a:rPr lang="en-US" dirty="0" smtClean="0"/>
              <a:t>in the </a:t>
            </a:r>
            <a:r>
              <a:rPr lang="en-US" dirty="0" smtClean="0"/>
              <a:t>north pacific gyre were the plastic is. The plastic will get stuck in the Sargasso grass. When animals go up to eat the grass they will accidently eat the plastic. This is a problem </a:t>
            </a:r>
            <a:r>
              <a:rPr lang="en-US" dirty="0" smtClean="0"/>
              <a:t>because </a:t>
            </a:r>
            <a:r>
              <a:rPr lang="en-US" dirty="0" smtClean="0"/>
              <a:t>it kills </a:t>
            </a:r>
            <a:r>
              <a:rPr lang="en-US" dirty="0" smtClean="0"/>
              <a:t>animals </a:t>
            </a:r>
            <a:r>
              <a:rPr lang="en-US" dirty="0" smtClean="0"/>
              <a:t>and pollutes the Sargasso ecosystem. Which is a wonderful important ecosystem. If we continue to pollute the water it will eventually end up destroying the Sargasso ecosystem.</a:t>
            </a:r>
            <a:endParaRPr lang="en-US" dirty="0"/>
          </a:p>
        </p:txBody>
      </p:sp>
    </p:spTree>
    <p:extLst>
      <p:ext uri="{BB962C8B-B14F-4D97-AF65-F5344CB8AC3E}">
        <p14:creationId xmlns:p14="http://schemas.microsoft.com/office/powerpoint/2010/main" val="1281808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09768"/>
            <a:ext cx="6636327" cy="1143000"/>
          </a:xfrm>
        </p:spPr>
        <p:txBody>
          <a:bodyPr/>
          <a:lstStyle/>
          <a:p>
            <a:pPr algn="ctr"/>
            <a:r>
              <a:rPr lang="en-US" dirty="0" smtClean="0"/>
              <a:t>How plastic gets to the ocean</a:t>
            </a:r>
            <a:endParaRPr lang="en-US" dirty="0"/>
          </a:p>
        </p:txBody>
      </p:sp>
      <p:sp>
        <p:nvSpPr>
          <p:cNvPr id="3" name="Content Placeholder 2"/>
          <p:cNvSpPr>
            <a:spLocks noGrp="1"/>
          </p:cNvSpPr>
          <p:nvPr>
            <p:ph sz="quarter" idx="13"/>
          </p:nvPr>
        </p:nvSpPr>
        <p:spPr>
          <a:xfrm>
            <a:off x="1295400" y="2057400"/>
            <a:ext cx="6400800" cy="3474720"/>
          </a:xfrm>
        </p:spPr>
        <p:txBody>
          <a:bodyPr/>
          <a:lstStyle/>
          <a:p>
            <a:r>
              <a:rPr lang="en-US" dirty="0" smtClean="0"/>
              <a:t>Plastic appears from the landfills, direct littering, and dumping. Please view the following slides to get more information about the three ways plastic ends up in the ocean.   </a:t>
            </a:r>
            <a:endParaRPr lang="en-US" dirty="0"/>
          </a:p>
        </p:txBody>
      </p:sp>
    </p:spTree>
    <p:extLst>
      <p:ext uri="{BB962C8B-B14F-4D97-AF65-F5344CB8AC3E}">
        <p14:creationId xmlns:p14="http://schemas.microsoft.com/office/powerpoint/2010/main" val="1958383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6512511" cy="1143000"/>
          </a:xfrm>
        </p:spPr>
        <p:txBody>
          <a:bodyPr/>
          <a:lstStyle/>
          <a:p>
            <a:pPr algn="ctr"/>
            <a:r>
              <a:rPr lang="en-US" dirty="0" smtClean="0"/>
              <a:t>Landfills</a:t>
            </a:r>
            <a:endParaRPr lang="en-US" dirty="0"/>
          </a:p>
        </p:txBody>
      </p:sp>
      <p:sp>
        <p:nvSpPr>
          <p:cNvPr id="3" name="Content Placeholder 2"/>
          <p:cNvSpPr>
            <a:spLocks noGrp="1"/>
          </p:cNvSpPr>
          <p:nvPr>
            <p:ph sz="quarter" idx="13"/>
          </p:nvPr>
        </p:nvSpPr>
        <p:spPr>
          <a:xfrm>
            <a:off x="1219200" y="1752600"/>
            <a:ext cx="6400800" cy="3474720"/>
          </a:xfrm>
        </p:spPr>
        <p:txBody>
          <a:bodyPr/>
          <a:lstStyle/>
          <a:p>
            <a:r>
              <a:rPr lang="en-US" dirty="0" smtClean="0"/>
              <a:t>Plastic can come from landfills </a:t>
            </a:r>
            <a:r>
              <a:rPr lang="en-US" dirty="0" smtClean="0"/>
              <a:t>and be transferred to the ocean by </a:t>
            </a:r>
            <a:r>
              <a:rPr lang="en-US" dirty="0" smtClean="0"/>
              <a:t>natural erosion. One way to prevent plastic dumped in landfills from endin</a:t>
            </a:r>
            <a:r>
              <a:rPr lang="en-US" dirty="0" smtClean="0"/>
              <a:t>g up in the ocean is to recycle.</a:t>
            </a:r>
            <a:endParaRPr lang="en-US" dirty="0"/>
          </a:p>
        </p:txBody>
      </p:sp>
    </p:spTree>
    <p:extLst>
      <p:ext uri="{BB962C8B-B14F-4D97-AF65-F5344CB8AC3E}">
        <p14:creationId xmlns:p14="http://schemas.microsoft.com/office/powerpoint/2010/main" val="4131750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6512511" cy="1143000"/>
          </a:xfrm>
        </p:spPr>
        <p:txBody>
          <a:bodyPr/>
          <a:lstStyle/>
          <a:p>
            <a:pPr algn="ctr"/>
            <a:r>
              <a:rPr lang="en-US" dirty="0" smtClean="0"/>
              <a:t>Direct littering </a:t>
            </a:r>
            <a:endParaRPr lang="en-US" dirty="0"/>
          </a:p>
        </p:txBody>
      </p:sp>
      <p:sp>
        <p:nvSpPr>
          <p:cNvPr id="3" name="Content Placeholder 2"/>
          <p:cNvSpPr>
            <a:spLocks noGrp="1"/>
          </p:cNvSpPr>
          <p:nvPr>
            <p:ph sz="quarter" idx="13"/>
          </p:nvPr>
        </p:nvSpPr>
        <p:spPr>
          <a:xfrm>
            <a:off x="1143000" y="1981200"/>
            <a:ext cx="6400800" cy="3474720"/>
          </a:xfrm>
        </p:spPr>
        <p:txBody>
          <a:bodyPr/>
          <a:lstStyle/>
          <a:p>
            <a:r>
              <a:rPr lang="en-US" dirty="0" smtClean="0"/>
              <a:t> Direct littering is </a:t>
            </a:r>
            <a:r>
              <a:rPr lang="en-US" dirty="0" smtClean="0"/>
              <a:t>when people drop plastic on the ground. This ends up in the ocean </a:t>
            </a:r>
            <a:r>
              <a:rPr lang="en-US" dirty="0" smtClean="0"/>
              <a:t>by wind movement and rain. </a:t>
            </a:r>
            <a:r>
              <a:rPr lang="en-US" dirty="0"/>
              <a:t>I</a:t>
            </a:r>
            <a:r>
              <a:rPr lang="en-US" dirty="0" smtClean="0"/>
              <a:t>t then gets </a:t>
            </a:r>
            <a:r>
              <a:rPr lang="en-US" dirty="0" smtClean="0"/>
              <a:t>washed into a water shed and </a:t>
            </a:r>
            <a:r>
              <a:rPr lang="en-US" dirty="0" smtClean="0"/>
              <a:t>ends </a:t>
            </a:r>
            <a:r>
              <a:rPr lang="en-US" dirty="0" smtClean="0"/>
              <a:t>up in the ocean. This can be stopped by not littering. </a:t>
            </a:r>
            <a:endParaRPr lang="en-US" dirty="0"/>
          </a:p>
        </p:txBody>
      </p:sp>
    </p:spTree>
    <p:extLst>
      <p:ext uri="{BB962C8B-B14F-4D97-AF65-F5344CB8AC3E}">
        <p14:creationId xmlns:p14="http://schemas.microsoft.com/office/powerpoint/2010/main" val="2866312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512511" cy="1143000"/>
          </a:xfrm>
        </p:spPr>
        <p:txBody>
          <a:bodyPr/>
          <a:lstStyle/>
          <a:p>
            <a:pPr algn="ctr"/>
            <a:r>
              <a:rPr lang="en-US" dirty="0" smtClean="0"/>
              <a:t>Dumping</a:t>
            </a:r>
            <a:endParaRPr lang="en-US" dirty="0"/>
          </a:p>
        </p:txBody>
      </p:sp>
      <p:sp>
        <p:nvSpPr>
          <p:cNvPr id="3" name="Content Placeholder 2"/>
          <p:cNvSpPr>
            <a:spLocks noGrp="1"/>
          </p:cNvSpPr>
          <p:nvPr>
            <p:ph sz="quarter" idx="13"/>
          </p:nvPr>
        </p:nvSpPr>
        <p:spPr>
          <a:xfrm>
            <a:off x="1129145" y="2006138"/>
            <a:ext cx="6400800" cy="3474720"/>
          </a:xfrm>
        </p:spPr>
        <p:txBody>
          <a:bodyPr/>
          <a:lstStyle/>
          <a:p>
            <a:r>
              <a:rPr lang="en-US" dirty="0" smtClean="0"/>
              <a:t>Dumping </a:t>
            </a:r>
            <a:r>
              <a:rPr lang="en-US" dirty="0" smtClean="0"/>
              <a:t>is when people directly drop plastic in the </a:t>
            </a:r>
            <a:r>
              <a:rPr lang="en-US" dirty="0" smtClean="0"/>
              <a:t>ocean and it </a:t>
            </a:r>
            <a:r>
              <a:rPr lang="en-US" dirty="0" smtClean="0"/>
              <a:t>ends up in the gyre. This can be stopped by </a:t>
            </a:r>
            <a:r>
              <a:rPr lang="en-US" dirty="0" smtClean="0"/>
              <a:t>properly disposing of trash or recycling</a:t>
            </a:r>
            <a:r>
              <a:rPr lang="en-US" dirty="0" smtClean="0"/>
              <a:t>.</a:t>
            </a:r>
            <a:endParaRPr lang="en-US" dirty="0"/>
          </a:p>
        </p:txBody>
      </p:sp>
    </p:spTree>
    <p:extLst>
      <p:ext uri="{BB962C8B-B14F-4D97-AF65-F5344CB8AC3E}">
        <p14:creationId xmlns:p14="http://schemas.microsoft.com/office/powerpoint/2010/main" val="2058259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512511" cy="1143000"/>
          </a:xfrm>
        </p:spPr>
        <p:txBody>
          <a:bodyPr/>
          <a:lstStyle/>
          <a:p>
            <a:pPr algn="ctr"/>
            <a:r>
              <a:rPr lang="en-US" dirty="0" smtClean="0"/>
              <a:t>How plastic affects the ocean</a:t>
            </a:r>
            <a:endParaRPr lang="en-US" dirty="0"/>
          </a:p>
        </p:txBody>
      </p:sp>
      <p:sp>
        <p:nvSpPr>
          <p:cNvPr id="3" name="Content Placeholder 2"/>
          <p:cNvSpPr>
            <a:spLocks noGrp="1"/>
          </p:cNvSpPr>
          <p:nvPr>
            <p:ph sz="quarter" idx="13"/>
          </p:nvPr>
        </p:nvSpPr>
        <p:spPr>
          <a:xfrm>
            <a:off x="1212274" y="2103119"/>
            <a:ext cx="6400800" cy="3474720"/>
          </a:xfrm>
        </p:spPr>
        <p:txBody>
          <a:bodyPr>
            <a:normAutofit lnSpcReduction="10000"/>
          </a:bodyPr>
          <a:lstStyle/>
          <a:p>
            <a:r>
              <a:rPr lang="en-US" dirty="0" smtClean="0"/>
              <a:t>Plastic ruins ecosystems and kills animals. It ruins ecosystem by polluting it. And kills animals </a:t>
            </a:r>
            <a:r>
              <a:rPr lang="en-US" dirty="0" smtClean="0"/>
              <a:t>when they eat </a:t>
            </a:r>
            <a:r>
              <a:rPr lang="en-US" dirty="0" smtClean="0"/>
              <a:t>the plastic or </a:t>
            </a:r>
            <a:r>
              <a:rPr lang="en-US" dirty="0" smtClean="0"/>
              <a:t>get </a:t>
            </a:r>
            <a:r>
              <a:rPr lang="en-US" dirty="0" smtClean="0"/>
              <a:t>tangled </a:t>
            </a:r>
            <a:r>
              <a:rPr lang="en-US" dirty="0" smtClean="0"/>
              <a:t>in it. </a:t>
            </a:r>
            <a:r>
              <a:rPr lang="en-US" dirty="0" smtClean="0"/>
              <a:t>Plastic is harmful because plastic absorbs chemicals that cannot blend with the </a:t>
            </a:r>
            <a:r>
              <a:rPr lang="en-US" dirty="0" smtClean="0"/>
              <a:t>ocean. Plastic </a:t>
            </a:r>
            <a:r>
              <a:rPr lang="en-US" dirty="0" smtClean="0"/>
              <a:t>absorbs </a:t>
            </a:r>
            <a:r>
              <a:rPr lang="en-US" dirty="0" smtClean="0"/>
              <a:t>the chemicals which makes it </a:t>
            </a:r>
            <a:r>
              <a:rPr lang="en-US" dirty="0" smtClean="0"/>
              <a:t>harmful to </a:t>
            </a:r>
            <a:r>
              <a:rPr lang="en-US" dirty="0" smtClean="0"/>
              <a:t>fishes when eaten. </a:t>
            </a:r>
            <a:r>
              <a:rPr lang="en-US" dirty="0" smtClean="0"/>
              <a:t>Plastic can get tangled with fishes because fishes mistake plastic for jelly fish, or another sort of food, or a “toy” to play with. If a animal gets stuck in plastic it is worse then death.</a:t>
            </a:r>
            <a:endParaRPr lang="en-US" dirty="0"/>
          </a:p>
        </p:txBody>
      </p:sp>
    </p:spTree>
    <p:extLst>
      <p:ext uri="{BB962C8B-B14F-4D97-AF65-F5344CB8AC3E}">
        <p14:creationId xmlns:p14="http://schemas.microsoft.com/office/powerpoint/2010/main" val="932688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689" y="368205"/>
            <a:ext cx="6512511" cy="1143000"/>
          </a:xfrm>
        </p:spPr>
        <p:txBody>
          <a:bodyPr/>
          <a:lstStyle/>
          <a:p>
            <a:pPr marL="0" indent="0" algn="ctr">
              <a:buNone/>
            </a:pPr>
            <a:r>
              <a:rPr lang="en-US" dirty="0" smtClean="0"/>
              <a:t>How plastic pollutes water</a:t>
            </a:r>
            <a:endParaRPr lang="en-US" dirty="0"/>
          </a:p>
        </p:txBody>
      </p:sp>
      <p:sp>
        <p:nvSpPr>
          <p:cNvPr id="3" name="Content Placeholder 2"/>
          <p:cNvSpPr>
            <a:spLocks noGrp="1"/>
          </p:cNvSpPr>
          <p:nvPr>
            <p:ph sz="quarter" idx="13"/>
          </p:nvPr>
        </p:nvSpPr>
        <p:spPr>
          <a:xfrm>
            <a:off x="1219200" y="1828800"/>
            <a:ext cx="6400800" cy="3474720"/>
          </a:xfrm>
        </p:spPr>
        <p:txBody>
          <a:bodyPr/>
          <a:lstStyle/>
          <a:p>
            <a:r>
              <a:rPr lang="en-US" dirty="0"/>
              <a:t>Plastic pollutes the water because it takes four-hundred years to bio-degrade and is capable of appearing in all zones of the oceans</a:t>
            </a:r>
            <a:r>
              <a:rPr lang="en-US" dirty="0" smtClean="0"/>
              <a:t>. It ruins ecosystems and kills animals. This problem will only get worst and will keep piling up in the ocean.</a:t>
            </a:r>
            <a:endParaRPr lang="en-US" dirty="0"/>
          </a:p>
        </p:txBody>
      </p:sp>
    </p:spTree>
    <p:extLst>
      <p:ext uri="{BB962C8B-B14F-4D97-AF65-F5344CB8AC3E}">
        <p14:creationId xmlns:p14="http://schemas.microsoft.com/office/powerpoint/2010/main" val="472411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58</TotalTime>
  <Words>397</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Advance Information</vt:lpstr>
      <vt:lpstr>Sargasso grass </vt:lpstr>
      <vt:lpstr>How plastic gets to the ocean</vt:lpstr>
      <vt:lpstr>Landfills</vt:lpstr>
      <vt:lpstr>Direct littering </vt:lpstr>
      <vt:lpstr>Dumping</vt:lpstr>
      <vt:lpstr>How plastic affects the ocean</vt:lpstr>
      <vt:lpstr>How plastic pollutes water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 Information</dc:title>
  <dc:creator>Caleb</dc:creator>
  <cp:lastModifiedBy>Caleb</cp:lastModifiedBy>
  <cp:revision>7</cp:revision>
  <dcterms:created xsi:type="dcterms:W3CDTF">2011-03-10T02:25:45Z</dcterms:created>
  <dcterms:modified xsi:type="dcterms:W3CDTF">2011-03-10T04:24:35Z</dcterms:modified>
</cp:coreProperties>
</file>